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4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61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17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08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89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09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1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482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62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64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B991-8A1B-473A-A1D4-A69226A8E004}" type="datetimeFigureOut">
              <a:rPr lang="it-IT" smtClean="0"/>
              <a:t>03/03/2020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C68E-D745-4DF5-8FF2-A5D58EA7AC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36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036240" y="315397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600" b="1" i="0" u="none" strike="noStrike" baseline="0" dirty="0" smtClean="0">
                <a:solidFill>
                  <a:srgbClr val="990000"/>
                </a:solidFill>
                <a:latin typeface="Calibri-Bold"/>
              </a:rPr>
              <a:t>3° WORKSHOP</a:t>
            </a:r>
          </a:p>
          <a:p>
            <a:pPr algn="ctr"/>
            <a:r>
              <a:rPr lang="it-IT" sz="2600" b="1" i="0" u="none" strike="noStrike" baseline="0" dirty="0" smtClean="0">
                <a:solidFill>
                  <a:srgbClr val="203864"/>
                </a:solidFill>
                <a:latin typeface="Calibri-Bold"/>
              </a:rPr>
              <a:t>I CHIMICI PER LE BIOTECNOLOGIE</a:t>
            </a:r>
          </a:p>
          <a:p>
            <a:pPr algn="ctr"/>
            <a:r>
              <a:rPr lang="it-IT" sz="2600" b="1" i="0" u="none" strike="noStrike" baseline="0" dirty="0" smtClean="0">
                <a:solidFill>
                  <a:srgbClr val="203864"/>
                </a:solidFill>
                <a:latin typeface="Calibri-Bold"/>
              </a:rPr>
              <a:t>Napoli, 13-14 Febbraio 2020</a:t>
            </a:r>
          </a:p>
          <a:p>
            <a:pPr algn="ctr"/>
            <a:r>
              <a:rPr lang="it-IT" sz="2600" b="1" i="0" u="none" strike="noStrike" baseline="0" dirty="0" smtClean="0">
                <a:solidFill>
                  <a:srgbClr val="000000"/>
                </a:solidFill>
                <a:latin typeface="Calibri-Bold"/>
              </a:rPr>
              <a:t>Università degli Studi di Napoli Federico II</a:t>
            </a:r>
          </a:p>
          <a:p>
            <a:pPr algn="ctr"/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Aula Magna–Centro CESTEV</a:t>
            </a:r>
          </a:p>
          <a:p>
            <a:pPr algn="ctr"/>
            <a:r>
              <a:rPr lang="it-IT" sz="24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Palazzo delle Biotecnologie</a:t>
            </a:r>
          </a:p>
          <a:p>
            <a:pPr algn="ctr"/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Via De </a:t>
            </a:r>
            <a:r>
              <a:rPr lang="it-IT" dirty="0" err="1">
                <a:solidFill>
                  <a:srgbClr val="000000"/>
                </a:solidFill>
                <a:latin typeface="Calibri" panose="020F0502020204030204" pitchFamily="34" charset="0"/>
              </a:rPr>
              <a:t>Amicis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 95,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Napoli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019" y="3361730"/>
            <a:ext cx="6804001" cy="33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44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Calibri-Bold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sabina jez</dc:creator>
  <cp:lastModifiedBy>sabina jez</cp:lastModifiedBy>
  <cp:revision>1</cp:revision>
  <dcterms:created xsi:type="dcterms:W3CDTF">2020-03-03T10:55:24Z</dcterms:created>
  <dcterms:modified xsi:type="dcterms:W3CDTF">2020-03-03T10:56:37Z</dcterms:modified>
</cp:coreProperties>
</file>